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>
        <p:scale>
          <a:sx n="80" d="100"/>
          <a:sy n="80" d="100"/>
        </p:scale>
        <p:origin x="480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84674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492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1025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70370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2811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9961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67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0753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173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0716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6445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74280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43147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34835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7310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238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6126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326CC-51A4-48C8-A180-ECBDCFF88AFD}" type="datetimeFigureOut">
              <a:rPr lang="ru-RU" smtClean="0"/>
              <a:t>25.10.2015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75042-2405-42FF-B06D-3D11290683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3629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«Помощь старшему поколению»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Презентацию подготовил: Галкин Владислав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601344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Ключевые понятия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Компьютер, а потом и интернет ворвался в нашу жизнь достаточно стремительно и не все люди старших поколений успели познакомиться с новыми технологиями. Мы, как молодое поколение, должны помочь людям старшего поколения узнать о возможностях интернета и научить их основным навыкам его использования в повседневной жизни. Если каждый подросток поможет даже хотя бы своим родным – мамам, папам, бабушкам и дедушкам, то общество в разы станет технологически грамотнее, что позволит облегчить повседневную жизнь.</a:t>
            </a:r>
          </a:p>
        </p:txBody>
      </p:sp>
      <p:pic>
        <p:nvPicPr>
          <p:cNvPr id="1026" name="Picture 2" descr="http://cdn2.files.rzn.info/data/image/news/base/2014/02/23/10048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0976" y="399800"/>
            <a:ext cx="1697288" cy="1697288"/>
          </a:xfrm>
          <a:prstGeom prst="rect">
            <a:avLst/>
          </a:prstGeom>
          <a:noFill/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azvitierebenka.net/fotki8/babushkiny_ochki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6039" y="792831"/>
            <a:ext cx="2274804" cy="1516536"/>
          </a:xfrm>
          <a:prstGeom prst="rect">
            <a:avLst/>
          </a:prstGeom>
          <a:noFill/>
          <a:effectLst>
            <a:softEdge rad="3175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5962117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andrewsidea.files.wordpress.com/2009/06/up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30692">
            <a:off x="6015790" y="618518"/>
            <a:ext cx="4532727" cy="2560234"/>
          </a:xfrm>
          <a:prstGeom prst="rect">
            <a:avLst/>
          </a:prstGeom>
          <a:noFill/>
          <a:effectLst>
            <a:softEdge rad="31750"/>
          </a:effectLst>
          <a:scene3d>
            <a:camera prst="isometricOffAxis1Right"/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Мое участие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8384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dirty="0" smtClean="0"/>
              <a:t>В своей семье я помог овладеть навыками 				      интернета бабушке и дедушке. По моему 				         мнению, с появлением интернета в их 					           жизни, повседневные вопросы, ответы на которые достаточно сложно найти в книгах или спросить у кого-то, легко ищутся ими в интернете. От простых запросов из кулинарии и садоводства, через интернет они теперь могут записаться в больницу через онлайн-регистратуру, оплатить коммунальные услуги и просто отдохнуть, найдя интересный фильм в интернете. Так же, на их компьютер, я установил </a:t>
            </a:r>
            <a:r>
              <a:rPr lang="en-US" dirty="0" smtClean="0"/>
              <a:t>Skype, </a:t>
            </a:r>
            <a:r>
              <a:rPr lang="ru-RU" dirty="0" smtClean="0"/>
              <a:t>через который мы можем общаться и видеть друг друга. У моей бабушки есть родственники в других городах, благодаря интернету она смогла пообщаться с родственниками, которых давно не видела. Я очень рад, что мои близкие без особых усилий смогли освоить интернет.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4889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pryanik-app.ru/uploads/-25346844/febb69217b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631" y="389318"/>
            <a:ext cx="3851117" cy="2563400"/>
          </a:xfrm>
          <a:prstGeom prst="rect">
            <a:avLst/>
          </a:prstGeom>
          <a:noFill/>
          <a:ln>
            <a:noFill/>
          </a:ln>
          <a:effectLst>
            <a:outerShdw blurRad="127000" dist="38100" dir="2700000" algn="ctr">
              <a:srgbClr val="000000">
                <a:alpha val="45000"/>
              </a:srgbClr>
            </a:outerShdw>
          </a:effectLst>
          <a:scene3d>
            <a:camera prst="perspectiveFront" fov="2700000">
              <a:rot lat="20376000" lon="1938000" rev="20112001"/>
            </a:camera>
            <a:lightRig rig="soft" dir="t">
              <a:rot lat="0" lon="0" rev="0"/>
            </a:lightRig>
          </a:scene3d>
          <a:sp3d prstMaterial="translucentPowder">
            <a:bevelT w="203200" h="50800" prst="softRound"/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Интернет- это кладезь полезных советов, </a:t>
            </a:r>
            <a:r>
              <a:rPr lang="ru-RU" dirty="0" smtClean="0"/>
              <a:t>				       которые </a:t>
            </a:r>
            <a:r>
              <a:rPr lang="ru-RU" dirty="0"/>
              <a:t>можно получить не выходя из дома и не выписывая дорогих журналов. В процессе освоения интернет просторов, мы в какой то степени становимся ближе с нашими родными людьми старшего поколения, помогаем им больше понимать молодых и всегда оставаться «в теме</a:t>
            </a:r>
            <a:r>
              <a:rPr lang="ru-RU" dirty="0" smtClean="0"/>
              <a:t>». Я думаю, что каждый человек должен помочь своим знакомым людям старшего поколения освоить интернет, ведь </a:t>
            </a:r>
            <a:r>
              <a:rPr lang="ru-RU" dirty="0"/>
              <a:t>интернет, порой, это единственный надежный и быстрый способ общения с родственниками, находящимися в других городах России и по всему миру, что очень важно для наших бабушек и </a:t>
            </a:r>
            <a:r>
              <a:rPr lang="ru-RU" dirty="0" smtClean="0"/>
              <a:t>дедушек.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11575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5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онтур">
  <a:themeElements>
    <a:clrScheme name="Контур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Контур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онтур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TM04033919[[fn=Контур]]</Template>
  <TotalTime>74</TotalTime>
  <Words>110</Words>
  <Application>Microsoft Office PowerPoint</Application>
  <PresentationFormat>Широкоэкранный</PresentationFormat>
  <Paragraphs>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Tw Cen MT</vt:lpstr>
      <vt:lpstr>Контур</vt:lpstr>
      <vt:lpstr>«Помощь старшему поколению»</vt:lpstr>
      <vt:lpstr>Ключевые понятия</vt:lpstr>
      <vt:lpstr>Мое участие</vt:lpstr>
      <vt:lpstr>Заключение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краткая история</dc:title>
  <dc:creator>Влад</dc:creator>
  <cp:lastModifiedBy>Влад</cp:lastModifiedBy>
  <cp:revision>10</cp:revision>
  <dcterms:created xsi:type="dcterms:W3CDTF">2015-10-25T19:49:37Z</dcterms:created>
  <dcterms:modified xsi:type="dcterms:W3CDTF">2015-10-25T21:03:39Z</dcterms:modified>
</cp:coreProperties>
</file>